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E00"/>
    <a:srgbClr val="F37872"/>
    <a:srgbClr val="7BB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2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3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6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6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85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51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E72B-CE03-4E82-B462-6EAA41CAA8C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6ADD4-CD57-40DC-82AA-7EF475460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414" y="65988"/>
            <a:ext cx="12000322" cy="6683604"/>
          </a:xfrm>
          <a:prstGeom prst="rect">
            <a:avLst/>
          </a:prstGeom>
          <a:noFill/>
          <a:ln w="254000">
            <a:solidFill>
              <a:srgbClr val="FED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1227" y="188537"/>
            <a:ext cx="7308696" cy="113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Gubbin</dc:creator>
  <cp:lastModifiedBy>Mckenzie Morgan</cp:lastModifiedBy>
  <cp:revision>7</cp:revision>
  <dcterms:created xsi:type="dcterms:W3CDTF">2022-06-10T18:53:37Z</dcterms:created>
  <dcterms:modified xsi:type="dcterms:W3CDTF">2025-03-04T16:56:10Z</dcterms:modified>
</cp:coreProperties>
</file>